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296" r:id="rId4"/>
    <p:sldId id="297" r:id="rId5"/>
    <p:sldId id="298" r:id="rId6"/>
    <p:sldId id="313" r:id="rId7"/>
    <p:sldId id="311" r:id="rId8"/>
    <p:sldId id="289" r:id="rId9"/>
    <p:sldId id="292" r:id="rId10"/>
    <p:sldId id="299" r:id="rId11"/>
    <p:sldId id="294" r:id="rId12"/>
    <p:sldId id="316" r:id="rId13"/>
    <p:sldId id="315" r:id="rId14"/>
    <p:sldId id="317" r:id="rId15"/>
    <p:sldId id="323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303" r:id="rId28"/>
    <p:sldId id="291" r:id="rId29"/>
    <p:sldId id="309" r:id="rId30"/>
    <p:sldId id="325" r:id="rId31"/>
    <p:sldId id="320" r:id="rId32"/>
    <p:sldId id="288" r:id="rId33"/>
    <p:sldId id="324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8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9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Leadersh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B4F0E991-FB5D-A063-5435-461C85A78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4499</TotalTime>
  <Words>1505</Words>
  <Application>Microsoft Macintosh PowerPoint</Application>
  <PresentationFormat>Widescreen</PresentationFormat>
  <Paragraphs>223</Paragraphs>
  <Slides>37</Slides>
  <Notes>19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340</cp:revision>
  <dcterms:created xsi:type="dcterms:W3CDTF">2022-06-17T15:35:12Z</dcterms:created>
  <dcterms:modified xsi:type="dcterms:W3CDTF">2024-08-25T17:21:51Z</dcterms:modified>
  <cp:category/>
</cp:coreProperties>
</file>